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Alexandria Semi Bold"/>
      <p:regular r:id="rId18"/>
    </p:embeddedFont>
    <p:embeddedFont>
      <p:font typeface="Alexandria Semi Bold"/>
      <p:regular r:id="rId19"/>
    </p:embeddedFont>
    <p:embeddedFont>
      <p:font typeface="Sora Light"/>
      <p:regular r:id="rId20"/>
    </p:embeddedFont>
    <p:embeddedFont>
      <p:font typeface="Sora Ligh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75474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Bike Sales Analysis: Insights and Trends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505087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 data-driven approach to understanding market performance.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511171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29" y="5119330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99528" y="5095518"/>
            <a:ext cx="1665208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latin typeface="Sora Bold" pitchFamily="34" charset="0"/>
                <a:ea typeface="Sora Bold" pitchFamily="34" charset="-122"/>
                <a:cs typeface="Sora Bold" pitchFamily="34" charset="-120"/>
              </a:rPr>
              <a:t>by sharath y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34747"/>
            <a:ext cx="1007316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Key Takeaways &amp; Future Directions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8072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Mileage significantly impacts resale value.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30315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Electric bike popularity is growing, especially in urban areas.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72559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Brand perception plays a crucial role in resale pricing.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14802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Further analysis: Customer segmentation and market forecasting.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307324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21921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Thank you for your time and attention.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80964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Authored by Sharath Yelle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2428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Agenda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3070265"/>
            <a:ext cx="541615" cy="5416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382845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Introduction</a:t>
            </a:r>
            <a:endParaRPr lang="en-US" sz="22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896" y="3070265"/>
            <a:ext cx="541615" cy="54161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117896" y="382845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Dataset Overview</a:t>
            </a:r>
            <a:endParaRPr lang="en-US" sz="2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601" y="3070265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77601" y="382845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Key Insights</a:t>
            </a:r>
            <a:endParaRPr lang="en-US" sz="22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7307" y="3070265"/>
            <a:ext cx="541615" cy="54161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0837307" y="3828455"/>
            <a:ext cx="303478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Visualizations and Dashboards</a:t>
            </a:r>
            <a:endParaRPr lang="en-US" sz="22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5190887"/>
            <a:ext cx="541615" cy="54161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58309" y="59490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Recommendations</a:t>
            </a:r>
            <a:endParaRPr lang="en-US" sz="2200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17896" y="5190887"/>
            <a:ext cx="541615" cy="541615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4117896" y="59490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Conclusion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42257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46020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Uncover trends in bike sales, resale values, and customer preferences.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65568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693319"/>
            <a:ext cx="7627382" cy="1880473"/>
          </a:xfrm>
          <a:prstGeom prst="roundRect">
            <a:avLst>
              <a:gd name="adj" fmla="val 483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3700939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980" y="3838456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State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2509123" y="3838456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Brand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4031456" y="3838456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Model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5553789" y="3838456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Price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076123" y="3838456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Fuel Type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5929" y="4322683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82980" y="4460200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Delhi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2509123" y="4460200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TVS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031456" y="4460200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Jupiter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5553789" y="4460200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1,14,500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7076123" y="4460200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Petrol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765929" y="4944428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82980" y="5081945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Mumbai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2509123" y="5081945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Hero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4031456" y="5081945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HF Delux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5553789" y="5081945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75,800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7076123" y="5081945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Hybrid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23778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Key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51913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4760" y="3591758"/>
            <a:ext cx="13442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3519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Higher Mileage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4005263"/>
            <a:ext cx="30014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Lower resale values.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351913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21912" y="3591758"/>
            <a:ext cx="20419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3519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Electric Bikes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4005263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Gaining popularity in Tier 1 cities.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515897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99755" y="5231606"/>
            <a:ext cx="204549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51589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Brand Bajaj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5645110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Highest average resale price.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89286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Visualizations and Dashboards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64319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Interactive charts for resale price trends, mileage analysis, and regional sales performance.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248" y="510064"/>
            <a:ext cx="5173266" cy="610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Resale Price Analysis</a:t>
            </a:r>
            <a:endParaRPr lang="en-US" sz="3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248" y="1607106"/>
            <a:ext cx="5041702" cy="49768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9248" y="6792516"/>
            <a:ext cx="5888355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997660" y="1565434"/>
            <a:ext cx="699099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49248" y="7464743"/>
            <a:ext cx="1333190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1877" y="575429"/>
            <a:ext cx="5502831" cy="687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Mileage By Brand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877" y="1681401"/>
            <a:ext cx="10455473" cy="597265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853" y="573405"/>
            <a:ext cx="6081355" cy="686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Resale Prices by State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9853" y="1676519"/>
            <a:ext cx="7226498" cy="59827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2025-02-27T17:15:48Z</dcterms:created>
  <dcterms:modified xsi:type="dcterms:W3CDTF">2025-02-27T17:15:48Z</dcterms:modified>
</cp:coreProperties>
</file>